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66" r:id="rId5"/>
    <p:sldId id="258" r:id="rId6"/>
    <p:sldId id="267" r:id="rId7"/>
    <p:sldId id="259" r:id="rId8"/>
    <p:sldId id="260" r:id="rId9"/>
    <p:sldId id="261" r:id="rId10"/>
    <p:sldId id="268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83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2971799"/>
          </a:xfrm>
        </p:spPr>
        <p:txBody>
          <a:bodyPr>
            <a:normAutofit fontScale="90000"/>
          </a:bodyPr>
          <a:lstStyle/>
          <a:p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பாடப்பொருள்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கள்</a:t>
            </a:r>
            <a:r>
              <a:rPr lang="en-US" sz="36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2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2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2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2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ஏழாம்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endParaRPr lang="en-US" sz="3200" b="1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பயன்படுத்தும்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சொற்களில்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எவையெல்லாம்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ஒருமொழிச்சொற்கள்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என்பதைக்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அன்றாடம்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பயன்படுத்தும்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சொற்களில்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எவை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எவை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பகாப்பதம்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என்று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பகுபத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உறுப்புகளைக்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கண்டறிந்து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பிரித்துக்காட்டுதல்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நிலம்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நீர்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நெருப்பு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…….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போன்ற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பகுபதச்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சொற்களாக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இருக்கமுடியாது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என்பதற்கான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காரணத்தைக்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1</a:t>
            </a: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அம்பு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அரசன்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இறைச்சி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ஈ, ஆ,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நோ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வீ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தூ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இவைபோன்ற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சொற்களுக்கான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ஒருமொழி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எழுத்துகளைப்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படங்களைக்காட்டிக்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கேட்டறிதல்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2</a:t>
            </a: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படித்தான்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சொல்லைப்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பிரித்துக்காட்டி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உறுப்புகளின்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வகைகளை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3</a:t>
            </a:r>
          </a:p>
          <a:p>
            <a:pPr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பகுபதமாக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அமையும்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பெயர்ச்சொல்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யாவும்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பெயர்ப்பகுபதமாக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அமையும்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எடுத்துக்காட்டுகளுடன்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4</a:t>
            </a:r>
          </a:p>
          <a:p>
            <a:pPr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சொல்லை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எடுத்துக்கூறி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பகுபதமாகக்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கருதப்படாது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ஏன்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5</a:t>
            </a: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இலக்கண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வகையான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நால்வகைச்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சொற்களிலும்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பகாப்பதங்கள்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உண்டு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விதிவருமுறை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விரைவுக்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குறியீட்டுத்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துலங்கல்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முறையில்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அட்டைப்பெட்டியில்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பகாப்பதம்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ஒருமொழிச்சொற்கள்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முதலியவற்றை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மாணவர்களை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வகைப்படுத்தச்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பாடப்பகுதியிலிருந்து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எடுக்கப்பட்ட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ஓர்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உரைப்பகுதியில்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இடம்பெறும்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பகாப்பதச்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சொற்களைப்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பிரித்தறியச்செய்தல்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வளரறி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மதிப்பீட்டுச்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AutoNum type="arabicPeriod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எழுதினான்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--------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AutoNum type="arabicPeriod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பெரியார்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AutoNum type="arabicPeriod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நனி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பகாப்பதம்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AutoNum type="arabicPeriod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காலத்தைக்காட்டும்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உறுப்பு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</a:t>
            </a:r>
          </a:p>
          <a:p>
            <a:pPr marL="514350" indent="-514350">
              <a:buAutoNum type="arabicPeriod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வருவாள்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சொல்லில்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‘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‘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-----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இடைநிலையைக்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குறிக்கும்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514350" indent="-514350"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தொடர்செயல்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வீட்டிலுள்ள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குடும்ப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நண்பர்களின்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பெயர்களை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யாருடைய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பெயர்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பகுபதத்தைச்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சார்ந்தது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என்பதைப்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பிரித்து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எழுதிவரச்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5562599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பாடப்பொருள்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44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4800" b="1" dirty="0" err="1" smtClean="0">
                <a:latin typeface="TAU-Paalai" pitchFamily="34" charset="0"/>
                <a:cs typeface="TAU-Paalai" pitchFamily="34" charset="0"/>
              </a:rPr>
              <a:t>கள்</a:t>
            </a:r>
            <a:r>
              <a:rPr lang="en-US" sz="4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எட்டாம்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2737" y="1049306"/>
            <a:ext cx="7623749" cy="48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087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9646" y="549132"/>
            <a:ext cx="6367631" cy="604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337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3719" y="525314"/>
            <a:ext cx="5569798" cy="597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3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2837" y="8035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TAU-Paalai" panose="020B0604020202020204" pitchFamily="34" charset="0"/>
              <a:cs typeface="TAU-Paalai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4775" y="634847"/>
            <a:ext cx="5676641" cy="590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774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3094" y="568662"/>
            <a:ext cx="5840131" cy="573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31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வணக்கம்</a:t>
            </a:r>
            <a:endParaRPr lang="en-US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10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420" y="1167951"/>
            <a:ext cx="6869082" cy="485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75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6195" y="978273"/>
            <a:ext cx="6669213" cy="503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5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3555" y="349036"/>
            <a:ext cx="6305612" cy="607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47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6676" y="845359"/>
            <a:ext cx="7065236" cy="53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659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533400"/>
          <a:ext cx="8229600" cy="4403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2667000"/>
                <a:gridCol w="1600200"/>
                <a:gridCol w="914400"/>
                <a:gridCol w="990600"/>
                <a:gridCol w="1219200"/>
              </a:tblGrid>
              <a:tr h="487152">
                <a:tc rowSpan="2">
                  <a:txBody>
                    <a:bodyPr/>
                    <a:lstStyle/>
                    <a:p>
                      <a:r>
                        <a:rPr lang="en-US" sz="1200" dirty="0" err="1" smtClean="0"/>
                        <a:t>வ.எண்</a:t>
                      </a:r>
                      <a:endParaRPr 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மதிப்பீட்டுக்கூறுகள்</a:t>
                      </a:r>
                      <a:endParaRPr lang="en-US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தரநிலை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dirty="0" err="1" smtClean="0"/>
                        <a:t>மதிப்பெண்</a:t>
                      </a:r>
                      <a:endParaRPr lang="en-US" sz="1200" dirty="0"/>
                    </a:p>
                  </a:txBody>
                  <a:tcPr/>
                </a:tc>
              </a:tr>
              <a:tr h="8408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முயற்சி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தேவை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நன்று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மிகநன்று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715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உரைப்பகுதியைப்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படித்துத்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தொடர்வகை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அறிதல்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487152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தொடர்வகைகளை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இனங்காணல்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7152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எடுத்துக்காட்டுகளைச்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சரியாக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எழுதுதல்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7152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தொகைநிலைத்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தொடர்களின்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வகைகளை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அறிதல்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7152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நடைமுறை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இலக்கணத்தைப்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பயன்படுத்துதல்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7152">
                <a:tc gridSpan="5">
                  <a:txBody>
                    <a:bodyPr/>
                    <a:lstStyle/>
                    <a:p>
                      <a:r>
                        <a:rPr lang="en-US" dirty="0" smtClean="0"/>
                        <a:t>                                                                                               </a:t>
                      </a:r>
                      <a:r>
                        <a:rPr lang="en-US" dirty="0" err="1" smtClean="0"/>
                        <a:t>கூடுதல்</a:t>
                      </a:r>
                      <a:r>
                        <a:rPr lang="en-US" dirty="0" smtClean="0"/>
                        <a:t> (10)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இயல்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மூன்றில்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கவிதைப்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பேழையில்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இடம்பெறும்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மழைச்சோறு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கவிதையை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தொடர்செயல்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இவற்றின்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தன்மை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உணர்ந்து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பாடத்திட்டம்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தயார்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வருக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வாளியிலே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மாக்கரைச்சு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வாசலெல்லாம்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கோலம்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போட்டு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……………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சீமையெங்ழும்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பேஞ்சமழை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செல்ல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மழை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பேயுது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நன்றி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444536"/>
            <a:ext cx="6629400" cy="432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பாடப்பொருள்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3200" dirty="0" err="1" smtClean="0">
                <a:latin typeface="TAU-Paalai" pitchFamily="34" charset="0"/>
                <a:cs typeface="TAU-Paalai" pitchFamily="34" charset="0"/>
              </a:rPr>
              <a:t>கள்</a:t>
            </a:r>
            <a:r>
              <a:rPr lang="en-US" sz="32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dirty="0" smtClean="0">
                <a:latin typeface="TAU-Paalai" pitchFamily="34" charset="0"/>
                <a:cs typeface="TAU-Paalai" pitchFamily="34" charset="0"/>
              </a:rPr>
            </a:br>
            <a:endParaRPr lang="en-US" sz="28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20000"/>
          </a:bodyPr>
          <a:lstStyle/>
          <a:p>
            <a:endParaRPr lang="en-US" sz="1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பாடப்பொருள்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ஏழு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இரண்டு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கவிதைப்பேழை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தலைப்பு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வேண்டுகோள்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அழகியலை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மட்டும்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வெளிப்படுத்தினால்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போதாது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மானுடத்தையும்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பேசவேண்டும்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என்பதே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வெளிப்பாடாகும்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</a:p>
          <a:p>
            <a:pPr>
              <a:buNone/>
            </a:pP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கவிதையை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கவிதை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வடிவில்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எதுகை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மோனை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நயத்துடன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படித்தறிதல்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என்பதன்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தனித்தன்மையை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அறிதல்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இயற்கை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பிறப்பு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வடிவமாக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மாறினாலும்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மானுடப்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பண்பை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வெளிப்படுத்துவதாக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அமைதல்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ஒவ்வொரு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வடிவத்திலும்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மானுட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அடையாளம்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இருப்பதைக்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கண்டு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போற்றுதல்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பழைமையான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ஓவியங்களையும்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சிற்பங்களையும்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பாதுகாத்தல்</a:t>
            </a:r>
            <a:endParaRPr lang="en-US" sz="18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400" dirty="0" smtClean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AutoNum type="arabicPeriod"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  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எதுகை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மோனைநயத்துடன்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செய்யுளைப்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பாடிக்காட்டுதல்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2. 	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புரியாத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சொற்களுக்குப்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காணல்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3.	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பாடலின்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திரண்ட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கருத்தைக்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கோவையாகக்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கூ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றுதல்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4.	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குரல்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ஏற்றஇறக்கத்துடன்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பாடலைப்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படிக்கச்செய்தல்</a:t>
            </a:r>
            <a:endParaRPr lang="en-US" sz="48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பள்ளிசார்ந்த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கள்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ஓவியங்களையும்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சிற்பங்களையும்காட்டி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இடம்பெறும்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மானிடப்பண்பை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அடையாளங்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வளாகத்தைச்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சுற்றியுள்ள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கோவில்கள்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அருங்காட்சியகங்களுக்குச்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சென்று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ஓவியங்களையும்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சிற்பங்களையும்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r>
              <a:rPr lang="en-IN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கள்</a:t>
            </a: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கோடிட்ட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இடத்தை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நிரப்புக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பாறை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உடைப்பவனின்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சிலையிருந்தால்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அதில்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வெளிப்படும்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மானுடப்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பண்பு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---------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உழவனின்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சிற்பமெனில்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வெளிப்படும்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மானுடப்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பண்பு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-----------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தாய்மைப்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பண்பை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வெளிப்படுத்தும்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ஓவியமெனில்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அதில்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வெளிப்படும்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மானிடப்பண்பு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-----------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மழலைச்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சித்திரம்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எனில்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அதில்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வெளிப்படும்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மானுடப்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பண்பு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--------</a:t>
            </a:r>
          </a:p>
          <a:p>
            <a:pPr marL="457200" indent="-457200">
              <a:buAutoNum type="arabicPeriod"/>
            </a:pP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இயற்கைப்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பொருள்கள்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அனைத்திலும்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காணப்பட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வேண்டிய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அடையாளம்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---------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28600"/>
          <a:ext cx="8610599" cy="7031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89"/>
                <a:gridCol w="2072923"/>
                <a:gridCol w="1833739"/>
                <a:gridCol w="797277"/>
                <a:gridCol w="1275644"/>
                <a:gridCol w="1514827"/>
              </a:tblGrid>
              <a:tr h="630512">
                <a:tc rowSpan="2">
                  <a:txBody>
                    <a:bodyPr/>
                    <a:lstStyle/>
                    <a:p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வ.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எண்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மதிப்பீட்டுக்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கூறுகள்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தரநிலை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)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மதிப்பெண்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</a:tr>
              <a:tr h="63051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முயற்சி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தேவை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நன்று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மிகநன்று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30512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வினாக்களைப்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படித்தறிதல்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9588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வினாவைப்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புரிந்துகொண்டு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விடையளித்தல்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9588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எழுத்துப்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பிழையின்றி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0512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விடையெழுதுதல்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39465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ஒரு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பகுதி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மட்டும்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விடையாக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இருத்தல்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30512">
                <a:tc gridSpan="5">
                  <a:txBody>
                    <a:bodyPr/>
                    <a:lstStyle/>
                    <a:p>
                      <a:r>
                        <a:rPr lang="en-US" dirty="0" smtClean="0"/>
                        <a:t>                                                                                                       </a:t>
                      </a:r>
                      <a:r>
                        <a:rPr lang="en-US" dirty="0" err="1" smtClean="0"/>
                        <a:t>கூடுதல்</a:t>
                      </a:r>
                      <a:r>
                        <a:rPr lang="en-US" dirty="0" smtClean="0"/>
                        <a:t> (10)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வளரறி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(ஆ)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கூடுதல்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10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மதிப்பெண்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அருங்காட்சியகத்தைப்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பார்வையிட்டு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அங்கிருக்கும்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சிற்பங்களையும்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ஓவியங்களையும்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பற்றிக்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குறிப்பிட்டு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வரச்செய்தல்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l"/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– 2</a:t>
            </a:r>
            <a:br>
              <a:rPr lang="en-US" sz="2800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– 7,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இயல்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– 2,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800" dirty="0" smtClean="0">
                <a:latin typeface="TAU-Paalai" pitchFamily="34" charset="0"/>
                <a:cs typeface="TAU-Paalai" pitchFamily="34" charset="0"/>
              </a:rPr>
              <a:t> - </a:t>
            </a:r>
            <a:r>
              <a:rPr lang="en-US" sz="2800" dirty="0" err="1" smtClean="0">
                <a:latin typeface="TAU-Paalai" pitchFamily="34" charset="0"/>
                <a:cs typeface="TAU-Paalai" pitchFamily="34" charset="0"/>
              </a:rPr>
              <a:t>இரண்டு</a:t>
            </a:r>
            <a:endParaRPr lang="en-US" sz="28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ஒருமொழி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பகாப்பதம்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நோக்கங்கள்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ஒருமொழிச்சொற்கள்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எவையென்பதை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பவணந்தியார்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42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ஒருமொழிகளைக்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ஓரெழுத்து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ஒருமொழியில்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நொ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ஆகிய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ஈரெழுத்து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மட்டுமே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மீதமுள்ள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40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நெடில்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எழுத்துகளாக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அமைகின்றன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பகாப்பதச்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தன்மையைக்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பகுபதம்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பகாப்பதம்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வகைகளைக்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169</TotalTime>
  <Words>416</Words>
  <Application>Microsoft Office PowerPoint</Application>
  <PresentationFormat>On-screen Show (4:3)</PresentationFormat>
  <Paragraphs>124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பாடப்பொருள், கற்றல் விளைவுகள், கற்பித்தல் முறைகள் மற்றும் பள்ளி சார்ந்த மதிப்பீடுகள்    தமிழ் ஏழாம் வகுப்பு – இரண்டாம் பருவம்</vt:lpstr>
      <vt:lpstr>வணக்கம்</vt:lpstr>
      <vt:lpstr> பாடப்பொருள், கற்றல் விளைவுகள், கற்பித்தல் முறைகள் மற்றும் பள்ளி சார்ந்த மதிப்பீடுகள்  </vt:lpstr>
      <vt:lpstr>Slide 4</vt:lpstr>
      <vt:lpstr>Slide 5</vt:lpstr>
      <vt:lpstr>Slide 6</vt:lpstr>
      <vt:lpstr>Slide 7</vt:lpstr>
      <vt:lpstr>Slide 8</vt:lpstr>
      <vt:lpstr>செயல்பாடு – 2 வகுப்பு – 7, இயல் – 2, பருவம் - இரண்டு</vt:lpstr>
      <vt:lpstr>Slide 10</vt:lpstr>
      <vt:lpstr>Slide 11</vt:lpstr>
      <vt:lpstr>Slide 12</vt:lpstr>
      <vt:lpstr>Slide 13</vt:lpstr>
      <vt:lpstr>    பாடப்பொருள், கற்றல் விளைவுகள், கற்பித்தல் முறைகள் மற்றும் பள்ளி சார்ந்த மதிப்பீடுகள்    தமிழ் எட்டாம் வகுப்பு – இரண்டாம் பருவம்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நன்றி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பாடப்போருள், கற்றல் வேளிப்பாடு, கற்பித்தல்</dc:title>
  <dc:creator>MALARVIZHI - DIET</dc:creator>
  <cp:lastModifiedBy>SCERT_LangCell2</cp:lastModifiedBy>
  <cp:revision>29</cp:revision>
  <dcterms:created xsi:type="dcterms:W3CDTF">2006-08-16T00:00:00Z</dcterms:created>
  <dcterms:modified xsi:type="dcterms:W3CDTF">2019-10-04T13:25:08Z</dcterms:modified>
</cp:coreProperties>
</file>